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5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5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2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5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9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4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4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7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553E-B209-4D32-8F7C-62987C7239D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426E-09F2-4924-8511-F0E82860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8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mgs351bobcat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5212"/>
            <a:ext cx="9144000" cy="1041082"/>
          </a:xfrm>
        </p:spPr>
        <p:txBody>
          <a:bodyPr/>
          <a:lstStyle/>
          <a:p>
            <a:r>
              <a:rPr lang="en-US" dirty="0" smtClean="0"/>
              <a:t>MGS Consulting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1143" y="5770472"/>
            <a:ext cx="4789714" cy="51276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http://mgs351bobcat.weebly.com/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132" y="1916294"/>
            <a:ext cx="2801735" cy="373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74127" cy="4351338"/>
          </a:xfrm>
        </p:spPr>
        <p:txBody>
          <a:bodyPr/>
          <a:lstStyle/>
          <a:p>
            <a:r>
              <a:rPr lang="en-US" dirty="0" smtClean="0"/>
              <a:t>What we have now -&gt;</a:t>
            </a:r>
          </a:p>
          <a:p>
            <a:endParaRPr lang="en-US" dirty="0"/>
          </a:p>
          <a:p>
            <a:r>
              <a:rPr lang="en-US" dirty="0" smtClean="0"/>
              <a:t>Too many intermediaries</a:t>
            </a:r>
          </a:p>
          <a:p>
            <a:endParaRPr lang="en-US" dirty="0"/>
          </a:p>
          <a:p>
            <a:r>
              <a:rPr lang="en-US" dirty="0" smtClean="0"/>
              <a:t>Wasted Resources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634" y="365125"/>
            <a:ext cx="5117523" cy="625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PB-12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09" y="1188953"/>
            <a:ext cx="4195181" cy="2209582"/>
          </a:xfrm>
          <a:prstGeom prst="rect">
            <a:avLst/>
          </a:prstGeom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10" y="3808412"/>
            <a:ext cx="3432448" cy="1862888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08" y="3456824"/>
            <a:ext cx="2873992" cy="256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861" y="367754"/>
            <a:ext cx="4821939" cy="624923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6439"/>
            <a:ext cx="5117523" cy="625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6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Added Business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Removal Of Redundant Processing</a:t>
            </a:r>
          </a:p>
          <a:p>
            <a:r>
              <a:rPr lang="en-US" dirty="0" smtClean="0"/>
              <a:t>Automated Data Tracking System</a:t>
            </a:r>
          </a:p>
          <a:p>
            <a:r>
              <a:rPr lang="en-US" dirty="0" smtClean="0"/>
              <a:t>Reduction Of Human Error</a:t>
            </a:r>
          </a:p>
          <a:p>
            <a:r>
              <a:rPr lang="en-US" dirty="0" smtClean="0"/>
              <a:t>Future Improvements</a:t>
            </a:r>
          </a:p>
        </p:txBody>
      </p:sp>
    </p:spTree>
    <p:extLst>
      <p:ext uri="{BB962C8B-B14F-4D97-AF65-F5344CB8AC3E}">
        <p14:creationId xmlns:p14="http://schemas.microsoft.com/office/powerpoint/2010/main" val="18457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MGS Consulting Group</vt:lpstr>
      <vt:lpstr>The Original Issue</vt:lpstr>
      <vt:lpstr>PB-12</vt:lpstr>
      <vt:lpstr>PowerPoint Presentation</vt:lpstr>
      <vt:lpstr>The Added Business Value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MGS Consulting Group</dc:title>
  <dc:creator>Gyunbeom(Tom) Park</dc:creator>
  <cp:lastModifiedBy>Ziolkowski, Zachery</cp:lastModifiedBy>
  <cp:revision>8</cp:revision>
  <dcterms:created xsi:type="dcterms:W3CDTF">2016-12-06T16:20:50Z</dcterms:created>
  <dcterms:modified xsi:type="dcterms:W3CDTF">2016-12-06T17:33:07Z</dcterms:modified>
</cp:coreProperties>
</file>